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5659" y="2976725"/>
            <a:ext cx="9053660" cy="31096"/>
            <a:chOff x="1015659" y="2976725"/>
            <a:chExt cx="9053660" cy="31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2976725"/>
              <a:ext cx="9053660" cy="310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756" y="3582927"/>
            <a:ext cx="7655653" cy="26910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6135" y="6178258"/>
            <a:ext cx="2545166" cy="638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82816" y="2000000"/>
            <a:ext cx="7733333" cy="6133333"/>
            <a:chOff x="9982816" y="2000000"/>
            <a:chExt cx="7733333" cy="613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82816" y="2000000"/>
              <a:ext cx="7731929" cy="6127553"/>
              <a:chOff x="9982816" y="2000000"/>
              <a:chExt cx="7731929" cy="61275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82816" y="2000000"/>
                <a:ext cx="7731929" cy="61275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218311" y="5199195"/>
              <a:ext cx="1866622" cy="877312"/>
              <a:chOff x="10218311" y="5199195"/>
              <a:chExt cx="1866622" cy="8773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218311" y="5199195"/>
                <a:ext cx="1866622" cy="8773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18231" y="5093214"/>
              <a:ext cx="1796087" cy="1039486"/>
              <a:chOff x="15418231" y="5093214"/>
              <a:chExt cx="1796087" cy="10394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18231" y="5093214"/>
                <a:ext cx="1796087" cy="10394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5659" y="7384190"/>
            <a:ext cx="9053660" cy="31096"/>
            <a:chOff x="1015659" y="7384190"/>
            <a:chExt cx="9053660" cy="310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659" y="7384190"/>
              <a:ext cx="9053660" cy="310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0572" y="8640653"/>
            <a:ext cx="4713883" cy="833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1046"/>
            <a:ext cx="5629831" cy="3124990"/>
            <a:chOff x="9142857" y="221046"/>
            <a:chExt cx="5629831" cy="3124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21046"/>
              <a:ext cx="5629831" cy="3124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0455" y="4998758"/>
            <a:ext cx="11676945" cy="4231030"/>
            <a:chOff x="5360455" y="4998758"/>
            <a:chExt cx="11676945" cy="42310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0455" y="4998758"/>
              <a:ext cx="11676945" cy="42310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7282" y="3444330"/>
            <a:ext cx="3085196" cy="51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9590" y="3501229"/>
            <a:ext cx="380894" cy="3898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75663" y="4388989"/>
            <a:ext cx="5866342" cy="5470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7150" y="4460721"/>
            <a:ext cx="380894" cy="3898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2095" y="1339308"/>
            <a:ext cx="3402930" cy="508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11826" y="1396210"/>
            <a:ext cx="336033" cy="384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42029" y="7071198"/>
            <a:ext cx="5199586" cy="2786381"/>
            <a:chOff x="12142029" y="7071198"/>
            <a:chExt cx="5199586" cy="2786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2029" y="7071198"/>
              <a:ext cx="5199586" cy="2786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8915" y="1922672"/>
            <a:ext cx="11791693" cy="4578919"/>
            <a:chOff x="5808915" y="1922672"/>
            <a:chExt cx="11791693" cy="4578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223" y="-142633"/>
              <a:ext cx="23583386" cy="915783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8915" y="1922672"/>
              <a:ext cx="11791693" cy="457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773" y="1999280"/>
            <a:ext cx="2711758" cy="5168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48516" y="2052618"/>
            <a:ext cx="336033" cy="384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21805" y="2709715"/>
            <a:ext cx="6171429" cy="5352176"/>
            <a:chOff x="4921805" y="2709715"/>
            <a:chExt cx="6171429" cy="5352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6484" y="433319"/>
              <a:ext cx="12342857" cy="1070435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1805" y="2709715"/>
              <a:ext cx="6171429" cy="53521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55803" y="1999280"/>
            <a:ext cx="2769606" cy="51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16575" y="2052618"/>
            <a:ext cx="336033" cy="384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86128" y="2749467"/>
            <a:ext cx="6402070" cy="5352176"/>
            <a:chOff x="11486128" y="2749467"/>
            <a:chExt cx="6402070" cy="53521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24612" y="505482"/>
              <a:ext cx="12804141" cy="1070435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6128" y="2749467"/>
              <a:ext cx="6402070" cy="5352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25422" y="735751"/>
            <a:ext cx="2732872" cy="508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5337" y="785528"/>
            <a:ext cx="336033" cy="384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83141" y="4034783"/>
            <a:ext cx="5689860" cy="2643478"/>
            <a:chOff x="5083141" y="4034783"/>
            <a:chExt cx="5689860" cy="26434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3141" y="4034783"/>
              <a:ext cx="5689860" cy="26434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56343" y="2311630"/>
            <a:ext cx="3400119" cy="546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36287" y="5172628"/>
            <a:ext cx="8311665" cy="599572"/>
            <a:chOff x="7236287" y="5172628"/>
            <a:chExt cx="8311665" cy="599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7236287" y="5172628"/>
              <a:ext cx="8311665" cy="599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72705" y="2197352"/>
            <a:ext cx="3098348" cy="5448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8247" y="7595438"/>
            <a:ext cx="4128097" cy="11161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83914" y="7575562"/>
            <a:ext cx="4229478" cy="1116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40190" y="4034783"/>
            <a:ext cx="4946584" cy="2673292"/>
            <a:chOff x="12540190" y="4034783"/>
            <a:chExt cx="4946584" cy="26732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40190" y="4034783"/>
              <a:ext cx="4946584" cy="2673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2751" y="1539756"/>
            <a:ext cx="2711758" cy="5168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92699" y="1589533"/>
            <a:ext cx="336033" cy="384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58522" y="2648338"/>
            <a:ext cx="6668526" cy="4989038"/>
            <a:chOff x="7558522" y="2648338"/>
            <a:chExt cx="6668526" cy="49890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9900" y="479460"/>
              <a:ext cx="13337051" cy="997807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58522" y="2648338"/>
              <a:ext cx="6668526" cy="4989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7020" y="634165"/>
            <a:ext cx="8144575" cy="1139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5" y="2579949"/>
            <a:ext cx="8799900" cy="5125816"/>
            <a:chOff x="5241205" y="2579949"/>
            <a:chExt cx="8799900" cy="5125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824" y="351610"/>
              <a:ext cx="17599801" cy="1025163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1205" y="2579949"/>
              <a:ext cx="8799900" cy="5125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2597" y="6146648"/>
            <a:ext cx="3566128" cy="3380521"/>
            <a:chOff x="13802597" y="6146648"/>
            <a:chExt cx="3566128" cy="33805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0184" y="4677039"/>
              <a:ext cx="7132256" cy="676104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02597" y="6146648"/>
              <a:ext cx="3566128" cy="338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2075" y="1266876"/>
            <a:ext cx="3041195" cy="658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80952" y="2027609"/>
            <a:ext cx="5561441" cy="7690617"/>
            <a:chOff x="5680952" y="2027609"/>
            <a:chExt cx="5561441" cy="76906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0952" y="2027609"/>
              <a:ext cx="5561441" cy="7690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3988" y="2352357"/>
            <a:ext cx="544744" cy="544744"/>
            <a:chOff x="6003988" y="2352357"/>
            <a:chExt cx="544744" cy="5447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3988" y="2352357"/>
              <a:ext cx="544744" cy="5447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7952" y="2334231"/>
            <a:ext cx="581924" cy="6468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3134" y="2364239"/>
            <a:ext cx="723729" cy="5424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9711" y="3538835"/>
            <a:ext cx="4638764" cy="18574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9060" y="2027609"/>
            <a:ext cx="5561441" cy="7690617"/>
            <a:chOff x="11509060" y="2027609"/>
            <a:chExt cx="5561441" cy="76906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9060" y="2027609"/>
              <a:ext cx="5561441" cy="76906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3542" y="2395509"/>
            <a:ext cx="544744" cy="544744"/>
            <a:chOff x="11823542" y="2395509"/>
            <a:chExt cx="544744" cy="5447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3542" y="2395509"/>
              <a:ext cx="544744" cy="5447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9878" y="2377383"/>
            <a:ext cx="404600" cy="6468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2668" y="2445487"/>
            <a:ext cx="1307929" cy="542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0012" y="6436135"/>
            <a:ext cx="4486848" cy="890045"/>
            <a:chOff x="490012" y="6436135"/>
            <a:chExt cx="4486848" cy="8900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012" y="6436135"/>
              <a:ext cx="4486848" cy="8900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068" y="3618468"/>
            <a:ext cx="2696347" cy="3598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7787" y="3538835"/>
            <a:ext cx="4639602" cy="48059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7610" y="3271366"/>
            <a:ext cx="6582185" cy="16479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659" y="2823745"/>
            <a:ext cx="16254396" cy="31096"/>
            <a:chOff x="1015659" y="2823745"/>
            <a:chExt cx="16254396" cy="310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659" y="2823745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659" y="5210628"/>
            <a:ext cx="16254396" cy="31096"/>
            <a:chOff x="1015659" y="5210628"/>
            <a:chExt cx="16254396" cy="31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59" y="5210628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659" y="8382840"/>
            <a:ext cx="16254396" cy="31096"/>
            <a:chOff x="1015659" y="8382840"/>
            <a:chExt cx="16254396" cy="31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659" y="8382840"/>
              <a:ext cx="16254396" cy="310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445" y="6924664"/>
            <a:ext cx="2798717" cy="11412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1525" y="6942953"/>
            <a:ext cx="1943339" cy="1073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166" y="3271366"/>
            <a:ext cx="2258242" cy="1645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820" y="613781"/>
            <a:ext cx="3567386" cy="554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659" y="2823745"/>
            <a:ext cx="16254396" cy="31096"/>
            <a:chOff x="1015659" y="2823745"/>
            <a:chExt cx="16254396" cy="310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59" y="2823745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659" y="5210628"/>
            <a:ext cx="16254396" cy="31096"/>
            <a:chOff x="1015659" y="5210628"/>
            <a:chExt cx="16254396" cy="310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659" y="5210628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7593" y="8382840"/>
            <a:ext cx="16254396" cy="31096"/>
            <a:chOff x="1187593" y="8382840"/>
            <a:chExt cx="16254396" cy="310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593" y="8382840"/>
              <a:ext cx="16254396" cy="310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307" y="5542950"/>
            <a:ext cx="1124694" cy="11535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735" y="6826516"/>
            <a:ext cx="1471680" cy="605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4743" y="5542950"/>
            <a:ext cx="1296875" cy="11535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96173" y="6826516"/>
            <a:ext cx="1465547" cy="6051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16179" y="5542950"/>
            <a:ext cx="1274447" cy="1153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7601" y="6826516"/>
            <a:ext cx="1471680" cy="6054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87615" y="5542950"/>
            <a:ext cx="1263351" cy="11535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39049" y="6826516"/>
            <a:ext cx="1464414" cy="10678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88869" y="2394941"/>
            <a:ext cx="4687860" cy="2871314"/>
            <a:chOff x="12188869" y="2394941"/>
            <a:chExt cx="4687860" cy="2871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88869" y="2394941"/>
              <a:ext cx="4687860" cy="2871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2709" y="4009285"/>
            <a:ext cx="2661026" cy="1250682"/>
            <a:chOff x="11822709" y="4009285"/>
            <a:chExt cx="2661026" cy="1250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2709" y="4009285"/>
              <a:ext cx="2661026" cy="125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4762" y="2243065"/>
            <a:ext cx="11194774" cy="6472070"/>
            <a:chOff x="5804762" y="2243065"/>
            <a:chExt cx="11194774" cy="64720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04762" y="2243065"/>
              <a:ext cx="3428571" cy="3428571"/>
              <a:chOff x="5804762" y="2243065"/>
              <a:chExt cx="3428571" cy="34285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04762" y="2243065"/>
                <a:ext cx="3428571" cy="342857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7669" y="3189772"/>
              <a:ext cx="1954843" cy="5169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0583" y="3749306"/>
              <a:ext cx="2234181" cy="111295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87863" y="2243065"/>
              <a:ext cx="3428571" cy="3428571"/>
              <a:chOff x="9687863" y="2243065"/>
              <a:chExt cx="3428571" cy="342857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87863" y="2243065"/>
                <a:ext cx="3428571" cy="342857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9049" y="3189772"/>
              <a:ext cx="2084443" cy="5169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9812" y="3749306"/>
              <a:ext cx="2008096" cy="11131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70965" y="2243065"/>
              <a:ext cx="3428571" cy="3428571"/>
              <a:chOff x="13570965" y="2243065"/>
              <a:chExt cx="3428571" cy="34285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70965" y="2243065"/>
                <a:ext cx="3428571" cy="342857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09049" y="3180238"/>
              <a:ext cx="1904005" cy="51692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6764" y="3778363"/>
              <a:ext cx="2230448" cy="10841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20191" y="7420381"/>
              <a:ext cx="1150606" cy="43296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13526" y="6335144"/>
              <a:ext cx="1717010" cy="108723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04953" y="7881008"/>
              <a:ext cx="1099939" cy="65716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14525" y="7420381"/>
              <a:ext cx="1374187" cy="43296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09755" y="6338325"/>
              <a:ext cx="2166705" cy="10971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9239" y="7785775"/>
              <a:ext cx="1503625" cy="93441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38382" y="7420381"/>
              <a:ext cx="1223625" cy="4711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39541" y="7860425"/>
              <a:ext cx="1676025" cy="65693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45240" y="6338325"/>
              <a:ext cx="1471953" cy="10872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564889" y="7617195"/>
              <a:ext cx="2081641" cy="114241"/>
              <a:chOff x="8564889" y="7617195"/>
              <a:chExt cx="2081641" cy="1142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8564889" y="7617195"/>
                <a:ext cx="2081641" cy="1142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26099" y="7617195"/>
              <a:ext cx="2081641" cy="114241"/>
              <a:chOff x="12426099" y="7617195"/>
              <a:chExt cx="2081641" cy="1142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2426099" y="7617195"/>
                <a:ext cx="2081641" cy="114241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6240" y="2319249"/>
            <a:ext cx="4021682" cy="4825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012" y="3453367"/>
            <a:ext cx="4486848" cy="890045"/>
            <a:chOff x="490012" y="3453367"/>
            <a:chExt cx="4486848" cy="8900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0012" y="3453367"/>
              <a:ext cx="4486848" cy="8900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80954" y="1138973"/>
            <a:ext cx="1131985" cy="6583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27288" y="6539359"/>
            <a:ext cx="3290226" cy="3290226"/>
            <a:chOff x="15827288" y="6539359"/>
            <a:chExt cx="3290226" cy="32902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27288" y="6539359"/>
              <a:ext cx="3290226" cy="32902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8512" y="4049113"/>
            <a:ext cx="1539356" cy="114951"/>
            <a:chOff x="7948512" y="4049113"/>
            <a:chExt cx="1539356" cy="1149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8512" y="4049113"/>
              <a:ext cx="1539356" cy="114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0235" y="3847926"/>
            <a:ext cx="1535910" cy="114951"/>
            <a:chOff x="7950235" y="3847926"/>
            <a:chExt cx="1535910" cy="114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0235" y="3847926"/>
              <a:ext cx="1535910" cy="114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38346" y="3212294"/>
            <a:ext cx="1719943" cy="1719943"/>
            <a:chOff x="6038346" y="3212294"/>
            <a:chExt cx="1719943" cy="17199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8346" y="3212294"/>
              <a:ext cx="1719943" cy="17199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000" y="3894229"/>
            <a:ext cx="1248571" cy="348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78092" y="3235927"/>
            <a:ext cx="1719943" cy="1719943"/>
            <a:chOff x="9678092" y="3235927"/>
            <a:chExt cx="1719943" cy="17199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8092" y="3235927"/>
              <a:ext cx="1719943" cy="17199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7501" y="3903753"/>
            <a:ext cx="1706771" cy="3480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69572" y="3609583"/>
            <a:ext cx="5563761" cy="1269437"/>
            <a:chOff x="11769572" y="3609583"/>
            <a:chExt cx="5563761" cy="1269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9572" y="3609583"/>
              <a:ext cx="5563761" cy="12694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1144" y="4005715"/>
            <a:ext cx="4950672" cy="4753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0954" y="1138973"/>
            <a:ext cx="1214214" cy="6581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82552" y="1369162"/>
            <a:ext cx="3355031" cy="2403041"/>
            <a:chOff x="13082552" y="1369162"/>
            <a:chExt cx="3355031" cy="24030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2552" y="1369162"/>
              <a:ext cx="3355031" cy="24030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6012" y="2168144"/>
            <a:ext cx="1342135" cy="1624926"/>
            <a:chOff x="12736012" y="2168144"/>
            <a:chExt cx="1342135" cy="16249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6012" y="2168144"/>
              <a:ext cx="1342135" cy="1624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5566" y="1293065"/>
            <a:ext cx="727893" cy="686040"/>
            <a:chOff x="13975566" y="1293065"/>
            <a:chExt cx="727893" cy="6860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5566" y="1293065"/>
              <a:ext cx="727893" cy="686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84751" y="753603"/>
            <a:ext cx="533404" cy="502733"/>
            <a:chOff x="14284751" y="753603"/>
            <a:chExt cx="533404" cy="5027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84751" y="753603"/>
              <a:ext cx="533404" cy="5027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0012" y="4453367"/>
            <a:ext cx="4486848" cy="890045"/>
            <a:chOff x="490012" y="4453367"/>
            <a:chExt cx="4486848" cy="8900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0012" y="4453367"/>
              <a:ext cx="4486848" cy="89004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34200" y="5238962"/>
            <a:ext cx="11991621" cy="4814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954" y="1138973"/>
            <a:ext cx="1209614" cy="617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66667" y="2298709"/>
            <a:ext cx="5790885" cy="6233126"/>
            <a:chOff x="5166667" y="2298709"/>
            <a:chExt cx="5790885" cy="62331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667" y="2298709"/>
              <a:ext cx="5790885" cy="6233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0828" y="1697442"/>
            <a:ext cx="6171429" cy="1258647"/>
            <a:chOff x="11800828" y="1697442"/>
            <a:chExt cx="6171429" cy="12586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0828" y="1697442"/>
              <a:ext cx="6171429" cy="1258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0952" y="3015716"/>
            <a:ext cx="6171429" cy="4644665"/>
            <a:chOff x="11780952" y="3015716"/>
            <a:chExt cx="6171429" cy="46446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0952" y="3015716"/>
              <a:ext cx="6171429" cy="4644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5921" y="6382336"/>
            <a:ext cx="2970593" cy="3443422"/>
            <a:chOff x="14985921" y="6382336"/>
            <a:chExt cx="2970593" cy="34434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4519" y="4854519"/>
              <a:ext cx="5941187" cy="688684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85921" y="6382336"/>
              <a:ext cx="2970593" cy="3443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16570" y="7646710"/>
            <a:ext cx="2717573" cy="885125"/>
            <a:chOff x="11816570" y="7646710"/>
            <a:chExt cx="2717573" cy="8851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6570" y="7646710"/>
              <a:ext cx="2717573" cy="885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954" y="1138973"/>
            <a:ext cx="1209614" cy="617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76860" y="1787890"/>
            <a:ext cx="3309776" cy="2020706"/>
            <a:chOff x="4976860" y="1787890"/>
            <a:chExt cx="3309776" cy="20207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6860" y="1787890"/>
              <a:ext cx="3309776" cy="20207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6860" y="4333867"/>
            <a:ext cx="5364346" cy="4494452"/>
            <a:chOff x="4976860" y="4333867"/>
            <a:chExt cx="5364346" cy="44944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6860" y="4333867"/>
              <a:ext cx="5364346" cy="44944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5119" y="1020630"/>
            <a:ext cx="6171429" cy="3025798"/>
            <a:chOff x="11315119" y="1020630"/>
            <a:chExt cx="6171429" cy="30257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5119" y="1020630"/>
              <a:ext cx="6171429" cy="30257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5119" y="5869620"/>
            <a:ext cx="6171429" cy="2958699"/>
            <a:chOff x="11315119" y="5869620"/>
            <a:chExt cx="6171429" cy="2958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5119" y="5869620"/>
              <a:ext cx="6171429" cy="2958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15422" y="4807884"/>
            <a:ext cx="9370696" cy="432171"/>
            <a:chOff x="6115422" y="4807884"/>
            <a:chExt cx="9370696" cy="4321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115422" y="4807884"/>
              <a:ext cx="9370696" cy="43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954" y="1138973"/>
            <a:ext cx="1209614" cy="617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14700" y="2948224"/>
            <a:ext cx="5405904" cy="3257490"/>
            <a:chOff x="5314700" y="2948224"/>
            <a:chExt cx="5405904" cy="3257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4700" y="2948224"/>
              <a:ext cx="5405904" cy="3257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4762" y="2948224"/>
            <a:ext cx="5548389" cy="3257490"/>
            <a:chOff x="11704762" y="2948224"/>
            <a:chExt cx="5548389" cy="3257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4762" y="2948224"/>
              <a:ext cx="5548389" cy="3257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954" y="1138973"/>
            <a:ext cx="1209614" cy="617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01035" y="6812599"/>
            <a:ext cx="5670667" cy="1362718"/>
            <a:chOff x="12301035" y="6812599"/>
            <a:chExt cx="5670667" cy="1362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01035" y="6812599"/>
              <a:ext cx="5670667" cy="1362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76860" y="2222294"/>
            <a:ext cx="6171429" cy="3695143"/>
            <a:chOff x="4976860" y="2222294"/>
            <a:chExt cx="6171429" cy="3695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6860" y="2222294"/>
              <a:ext cx="6171429" cy="3695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6563" y="6342584"/>
            <a:ext cx="6171429" cy="3625714"/>
            <a:chOff x="5016563" y="6342584"/>
            <a:chExt cx="6171429" cy="362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6563" y="6342584"/>
              <a:ext cx="6171429" cy="362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5996" y="3262272"/>
            <a:ext cx="6171429" cy="3457952"/>
            <a:chOff x="11195996" y="3262272"/>
            <a:chExt cx="6171429" cy="3457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5996" y="3262272"/>
              <a:ext cx="6171429" cy="345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0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12" y="5472414"/>
            <a:ext cx="4486848" cy="890045"/>
            <a:chOff x="490012" y="5472414"/>
            <a:chExt cx="4486848" cy="890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2" y="5472414"/>
              <a:ext cx="4486848" cy="890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5714" y="-19048"/>
            <a:ext cx="14438095" cy="10323810"/>
            <a:chOff x="4485714" y="-19048"/>
            <a:chExt cx="14438095" cy="103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714" y="-19048"/>
              <a:ext cx="14438095" cy="10323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2444" y="634165"/>
            <a:ext cx="2721766" cy="682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068" y="3618468"/>
            <a:ext cx="2672061" cy="3592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4183" y="1324017"/>
            <a:ext cx="919048" cy="919048"/>
            <a:chOff x="2024183" y="1324017"/>
            <a:chExt cx="919048" cy="9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183" y="1324017"/>
              <a:ext cx="919048" cy="9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240" y="2319249"/>
            <a:ext cx="3921330" cy="46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97357" y="1763665"/>
            <a:ext cx="5251660" cy="1113124"/>
            <a:chOff x="4897357" y="1763665"/>
            <a:chExt cx="5251660" cy="11131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7357" y="1763665"/>
              <a:ext cx="5251660" cy="1113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0412" y="3148598"/>
            <a:ext cx="3845551" cy="6427723"/>
            <a:chOff x="5600412" y="3148598"/>
            <a:chExt cx="3845551" cy="64277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0412" y="3148598"/>
              <a:ext cx="3845551" cy="6427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4762" y="704247"/>
            <a:ext cx="4760248" cy="8877220"/>
            <a:chOff x="11704762" y="704247"/>
            <a:chExt cx="4760248" cy="88772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4762" y="704247"/>
              <a:ext cx="4760248" cy="8877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3620" y="5884810"/>
            <a:ext cx="1334563" cy="1074555"/>
            <a:chOff x="9913620" y="5884810"/>
            <a:chExt cx="1334563" cy="1074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660000">
              <a:off x="9913620" y="5884810"/>
              <a:ext cx="1334563" cy="1074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2022-05-30T14:44:09Z</dcterms:created>
  <dcterms:modified xsi:type="dcterms:W3CDTF">2022-05-30T14:44:09Z</dcterms:modified>
</cp:coreProperties>
</file>